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1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8684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90657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8148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7695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8120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24647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4597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00599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4304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2000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8936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0809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9809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5964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5675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989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3398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1883F91-099E-4FB7-B1CE-68CF5F644D92}" type="datetimeFigureOut">
              <a:rPr lang="ru-RU" smtClean="0"/>
              <a:t>25.01.2022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2E72ABD-818D-4CC7-B894-C90BB678D4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7239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289E0E-47D9-401C-A0E6-CB2FA56805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Игра </a:t>
            </a:r>
            <a:r>
              <a:rPr lang="en-US" dirty="0"/>
              <a:t>Final Destination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8241DDB-6845-438E-A309-DFDC7370BD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Автор</a:t>
            </a:r>
            <a:r>
              <a:rPr lang="en-US" dirty="0"/>
              <a:t>: </a:t>
            </a:r>
            <a:r>
              <a:rPr lang="ru-RU" dirty="0"/>
              <a:t>Неганов Дмитрий Анатольевич</a:t>
            </a:r>
          </a:p>
        </p:txBody>
      </p:sp>
    </p:spTree>
    <p:extLst>
      <p:ext uri="{BB962C8B-B14F-4D97-AF65-F5344CB8AC3E}">
        <p14:creationId xmlns:p14="http://schemas.microsoft.com/office/powerpoint/2010/main" val="3236093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3838CF-FD6A-4097-9633-56FD42759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Окно авторизации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4DC650B-120F-4D20-BF7A-57B336259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911" y="2261076"/>
            <a:ext cx="4782217" cy="3162741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14748E9-0B73-4237-B871-82CA68C3C0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818" y="2261077"/>
            <a:ext cx="4782217" cy="316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225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4305C6-D46B-45A0-BA58-6D4F7BA9A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Окно регистрации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C59CD28-B542-42FC-B662-ED1BCCC4F0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48" y="4227446"/>
            <a:ext cx="4239167" cy="246581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460B4B0-4B74-4030-9AC5-6C1AD62AAA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249" y="1647516"/>
            <a:ext cx="4239167" cy="246581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2D4EB6F-E1A9-43FB-BD79-E951E89F5C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927" y="4227446"/>
            <a:ext cx="4239167" cy="246581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174A9E1-9871-4C91-9C3F-CD2E0D4276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927" y="1647516"/>
            <a:ext cx="4239167" cy="2465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76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B63AA6-F793-4AB9-8F38-D9D9E66DF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Меню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A3696C5-1B40-41F7-950D-9F178936A6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227" y="1580050"/>
            <a:ext cx="4917608" cy="521149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FA27E4-BA6E-4922-BF9B-B67350621A6C}"/>
              </a:ext>
            </a:extLst>
          </p:cNvPr>
          <p:cNvSpPr txBox="1"/>
          <p:nvPr/>
        </p:nvSpPr>
        <p:spPr>
          <a:xfrm>
            <a:off x="7687781" y="3429000"/>
            <a:ext cx="2528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 меню можно перейти в окно игры, а можно посмотреть правила</a:t>
            </a:r>
          </a:p>
        </p:txBody>
      </p:sp>
    </p:spTree>
    <p:extLst>
      <p:ext uri="{BB962C8B-B14F-4D97-AF65-F5344CB8AC3E}">
        <p14:creationId xmlns:p14="http://schemas.microsoft.com/office/powerpoint/2010/main" val="3726449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236A67-C119-42A7-9B6B-F01407654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Окно правил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2FA39FA3-1735-4181-8E18-C4D4850E57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200" y="1523253"/>
            <a:ext cx="4339600" cy="5151246"/>
          </a:xfrm>
        </p:spPr>
      </p:pic>
    </p:spTree>
    <p:extLst>
      <p:ext uri="{BB962C8B-B14F-4D97-AF65-F5344CB8AC3E}">
        <p14:creationId xmlns:p14="http://schemas.microsoft.com/office/powerpoint/2010/main" val="1520204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71C463-5ED8-41ED-AF21-A1EFA45C3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6350"/>
            <a:ext cx="10353762" cy="970450"/>
          </a:xfrm>
        </p:spPr>
        <p:txBody>
          <a:bodyPr/>
          <a:lstStyle/>
          <a:p>
            <a:r>
              <a:rPr lang="ru-RU" dirty="0"/>
              <a:t>Игровое окно</a:t>
            </a:r>
          </a:p>
        </p:txBody>
      </p:sp>
      <p:pic>
        <p:nvPicPr>
          <p:cNvPr id="3" name="last">
            <a:hlinkClick r:id="" action="ppaction://media"/>
            <a:extLst>
              <a:ext uri="{FF2B5EF4-FFF2-40B4-BE49-F238E27FC236}">
                <a16:creationId xmlns:a16="http://schemas.microsoft.com/office/drawing/2014/main" id="{D91E8E9F-05F2-440C-A6C1-A041A7FB59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4704" y="896533"/>
            <a:ext cx="9731944" cy="5474219"/>
          </a:xfrm>
          <a:prstGeom prst="rect">
            <a:avLst/>
          </a:prstGeom>
        </p:spPr>
      </p:pic>
      <p:sp>
        <p:nvSpPr>
          <p:cNvPr id="5" name="Объект 4">
            <a:extLst>
              <a:ext uri="{FF2B5EF4-FFF2-40B4-BE49-F238E27FC236}">
                <a16:creationId xmlns:a16="http://schemas.microsoft.com/office/drawing/2014/main" id="{A681F17B-E252-4178-95C2-FD77FF7D1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2653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BDA7CB-64CC-4C9F-BE49-83E00B3E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Финальное окно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643FA186-2875-4F7E-A595-863AD63BEC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075" y="1787947"/>
            <a:ext cx="3154561" cy="405923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765470-083E-42DC-9D60-A49A5E42EA31}"/>
              </a:ext>
            </a:extLst>
          </p:cNvPr>
          <p:cNvSpPr txBox="1"/>
          <p:nvPr/>
        </p:nvSpPr>
        <p:spPr>
          <a:xfrm>
            <a:off x="6046396" y="2801902"/>
            <a:ext cx="309993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Когда пользователь проигрывает, все спрайты останавливаются, появляются кнопка перехода к таблице лидеров и кнопка начала новой игры.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2C63FA9-96F4-4BF1-9276-6131CDBDC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074" y="1787949"/>
            <a:ext cx="3154561" cy="405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619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ABC1CB-C4FD-4D2D-8F1B-896F1B162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Окно с таблицей лидеров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1BB1159E-30DD-4D00-823A-4B6EE07C52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03" y="1769285"/>
            <a:ext cx="5677507" cy="405923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F96335-1E88-4369-BFA9-D513BE9AC722}"/>
              </a:ext>
            </a:extLst>
          </p:cNvPr>
          <p:cNvSpPr txBox="1"/>
          <p:nvPr/>
        </p:nvSpPr>
        <p:spPr>
          <a:xfrm>
            <a:off x="7004180" y="2228671"/>
            <a:ext cx="41241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Если авторизированный пользователь входит в топ-5 лидеров, то в таблице они и появляются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274EE-0DFA-4A61-B50D-B644E9363531}"/>
              </a:ext>
            </a:extLst>
          </p:cNvPr>
          <p:cNvSpPr txBox="1"/>
          <p:nvPr/>
        </p:nvSpPr>
        <p:spPr>
          <a:xfrm>
            <a:off x="7004180" y="4155232"/>
            <a:ext cx="32968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Если же нет, то появляются топ-4 лидера, а пользователь сможет увидеть свой ник, количество очков и место в конце таблицы</a:t>
            </a:r>
          </a:p>
        </p:txBody>
      </p:sp>
    </p:spTree>
    <p:extLst>
      <p:ext uri="{BB962C8B-B14F-4D97-AF65-F5344CB8AC3E}">
        <p14:creationId xmlns:p14="http://schemas.microsoft.com/office/powerpoint/2010/main" val="23295680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ланец">
  <a:themeElements>
    <a:clrScheme name="Сланец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Сланец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анец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Сланец</Template>
  <TotalTime>73</TotalTime>
  <Words>92</Words>
  <Application>Microsoft Office PowerPoint</Application>
  <PresentationFormat>Широкоэкранный</PresentationFormat>
  <Paragraphs>13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Calisto MT</vt:lpstr>
      <vt:lpstr>Wingdings 2</vt:lpstr>
      <vt:lpstr>Сланец</vt:lpstr>
      <vt:lpstr>Игра Final Destination</vt:lpstr>
      <vt:lpstr>Окно авторизации</vt:lpstr>
      <vt:lpstr>Окно регистрации</vt:lpstr>
      <vt:lpstr>Меню</vt:lpstr>
      <vt:lpstr>Окно правил</vt:lpstr>
      <vt:lpstr>Игровое окно</vt:lpstr>
      <vt:lpstr>Финальное окно</vt:lpstr>
      <vt:lpstr>Окно с таблицей лидеров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Final Destination</dc:title>
  <dc:creator>Анатолий Неганов</dc:creator>
  <cp:lastModifiedBy>Анатолий Неганов</cp:lastModifiedBy>
  <cp:revision>4</cp:revision>
  <dcterms:created xsi:type="dcterms:W3CDTF">2022-01-08T19:12:31Z</dcterms:created>
  <dcterms:modified xsi:type="dcterms:W3CDTF">2022-01-25T08:59:27Z</dcterms:modified>
</cp:coreProperties>
</file>

<file path=docProps/thumbnail.jpeg>
</file>